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3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EE7"/>
    <a:srgbClr val="7DD330"/>
    <a:srgbClr val="00CC00"/>
    <a:srgbClr val="0C7CD2"/>
    <a:srgbClr val="AE1517"/>
    <a:srgbClr val="CC0000"/>
    <a:srgbClr val="486DA2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fsdhn ifez iez 6754 fgd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Page </a:t>
            </a:r>
            <a:fld id="{0A0F73CB-B46B-49E0-B2DF-F2DE570632A7}" type="slidenum">
              <a:rPr lang="fr-FR" b="1"/>
              <a:pPr/>
              <a:t>‹#›</a:t>
            </a:fld>
            <a:endParaRPr lang="fr-F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 descr="nfv gfoj rze765 fj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2632075"/>
            <a:ext cx="8207375" cy="18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Verdana" pitchFamily="34" charset="0"/>
              </a:rPr>
              <a:t>Я современный человек!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4221088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</a:t>
            </a:r>
            <a:r>
              <a:rPr lang="ru-RU" dirty="0" smtClean="0"/>
              <a:t>выполнила</a:t>
            </a:r>
          </a:p>
          <a:p>
            <a:r>
              <a:rPr lang="ru-RU" dirty="0" smtClean="0"/>
              <a:t>Гладилина  Алёна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Ученица 8 «В» класса</a:t>
            </a:r>
          </a:p>
          <a:p>
            <a:r>
              <a:rPr lang="ru-RU" dirty="0" smtClean="0"/>
              <a:t>МБОУ гимназия №1 </a:t>
            </a:r>
          </a:p>
          <a:p>
            <a:r>
              <a:rPr lang="ru-RU" dirty="0" smtClean="0"/>
              <a:t>г.Балаково</a:t>
            </a:r>
          </a:p>
          <a:p>
            <a:r>
              <a:rPr lang="ru-RU" dirty="0" smtClean="0"/>
              <a:t>Куратор  Теплых </a:t>
            </a:r>
            <a:r>
              <a:rPr lang="ru-RU" dirty="0" err="1" smtClean="0"/>
              <a:t>Ритта</a:t>
            </a:r>
            <a:r>
              <a:rPr lang="ru-RU" dirty="0" smtClean="0"/>
              <a:t> Александровна</a:t>
            </a:r>
          </a:p>
          <a:p>
            <a:r>
              <a:rPr lang="ru-RU" dirty="0" smtClean="0"/>
              <a:t>Учитель технологии МБОУ СОШ «</a:t>
            </a:r>
            <a:r>
              <a:rPr lang="ru-RU" smtClean="0"/>
              <a:t>5</a:t>
            </a:r>
            <a:r>
              <a:rPr lang="ru-RU" smtClean="0"/>
              <a:t>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1d40d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06133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09120"/>
            <a:ext cx="3707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7EE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выбрала для себя спорт по душе.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Пеший туризм!!!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y_61d4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-1"/>
            <a:ext cx="4788024" cy="6386671"/>
          </a:xfrm>
          <a:prstGeom prst="rect">
            <a:avLst/>
          </a:prstGeom>
        </p:spPr>
      </p:pic>
      <p:pic>
        <p:nvPicPr>
          <p:cNvPr id="6" name="Рисунок 5" descr="y_2ac65e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833"/>
            <a:ext cx="9144000" cy="68551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7bcf96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7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924944"/>
            <a:ext cx="36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Молодому человеку всегда хочется выглядеть модно 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70583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31857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 в школе необходимо соблюдать деловой стиль в одежде, чтобы не отвлекаться от учёбы.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1166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вот , свободное время я предпочитаю- романтический  стиль.</a:t>
            </a:r>
            <a:endParaRPr lang="ru-RU" dirty="0"/>
          </a:p>
        </p:txBody>
      </p:sp>
      <p:pic>
        <p:nvPicPr>
          <p:cNvPr id="5" name="Рисунок 4" descr="y_cfe6de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0023" cy="6858000"/>
          </a:xfrm>
          <a:prstGeom prst="rect">
            <a:avLst/>
          </a:prstGeom>
        </p:spPr>
      </p:pic>
      <p:pic>
        <p:nvPicPr>
          <p:cNvPr id="6" name="Рисунок 5" descr="y_dd1f1d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4351048" cy="6858000"/>
          </a:xfrm>
          <a:prstGeom prst="rect">
            <a:avLst/>
          </a:prstGeom>
        </p:spPr>
      </p:pic>
      <p:pic>
        <p:nvPicPr>
          <p:cNvPr id="4" name="Рисунок 3" descr="y_0b368a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5" y="0"/>
            <a:ext cx="5076056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9f84b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86675" cy="5762625"/>
          </a:xfrm>
          <a:prstGeom prst="rect">
            <a:avLst/>
          </a:prstGeom>
        </p:spPr>
      </p:pic>
      <p:pic>
        <p:nvPicPr>
          <p:cNvPr id="3" name="Рисунок 2" descr="y_69af40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что делать , если хочется иметь изделия ни как у всех – делай сам.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a26895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80920" cy="5941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877272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Современный молодой человек бережно относится к окружающей среде. У меня есть любимые уголки в городе.</a:t>
            </a:r>
            <a:endParaRPr lang="ru-RU" dirty="0"/>
          </a:p>
        </p:txBody>
      </p:sp>
      <p:pic>
        <p:nvPicPr>
          <p:cNvPr id="3" name="Рисунок 2" descr="y_10f7da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-1"/>
            <a:ext cx="6588224" cy="4939127"/>
          </a:xfrm>
          <a:prstGeom prst="rect">
            <a:avLst/>
          </a:prstGeom>
        </p:spPr>
      </p:pic>
      <p:pic>
        <p:nvPicPr>
          <p:cNvPr id="4" name="Рисунок 3" descr="y_39bfe3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908720"/>
            <a:ext cx="3779912" cy="5041966"/>
          </a:xfrm>
          <a:prstGeom prst="rect">
            <a:avLst/>
          </a:prstGeom>
        </p:spPr>
      </p:pic>
      <p:pic>
        <p:nvPicPr>
          <p:cNvPr id="6" name="Рисунок 5" descr="y_c2761f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-1"/>
            <a:ext cx="4426930" cy="590501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01466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6"/>
            <a:ext cx="9144000" cy="6855167"/>
          </a:xfrm>
          <a:prstGeom prst="rect">
            <a:avLst/>
          </a:prstGeom>
        </p:spPr>
      </p:pic>
      <p:pic>
        <p:nvPicPr>
          <p:cNvPr id="5" name="Рисунок 4" descr="y_6e4d6b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" y="980728"/>
            <a:ext cx="9138648" cy="5877273"/>
          </a:xfrm>
          <a:prstGeom prst="rect">
            <a:avLst/>
          </a:prstGeom>
        </p:spPr>
      </p:pic>
      <p:pic>
        <p:nvPicPr>
          <p:cNvPr id="4" name="Рисунок 3" descr="x_7c11f8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1"/>
            <a:ext cx="4572001" cy="6112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57192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Свою любовь я дарю друзьям , маме и своей кошке Соне. Всегда стараюсь складывать с людьми отношения по примеру «Поступай с людьми так , как хочешь , что бы они поступали с тобой.»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_48c88e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  <p:pic>
        <p:nvPicPr>
          <p:cNvPr id="3" name="Рисунок 2" descr="y_458887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932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611231"/>
            <a:ext cx="7524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хочу стать настоящим человеком: честным гражданином России ; любящей женой , мамой; хорошим работником в выбранной профессии , творческой личностью.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20888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 человеке всё должно быть прекрасно…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76d2d6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Но это не даётся с рождением , а воспитывается с младенчества и  важную роль в этом играет семья.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663b40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6612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меня есть мама – пример уважительного отношение  к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подругам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детям,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не\картинки\фотки\SDC1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05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Современный молодой человек должен владеть информацией и свободно ориентироваться в информационном поле. </a:t>
            </a:r>
          </a:p>
          <a:p>
            <a:pPr algn="ctr"/>
            <a:r>
              <a:rPr lang="ru-RU" dirty="0" smtClean="0"/>
              <a:t>Поэтому учёба в первую очередь!!!</a:t>
            </a:r>
            <a:endParaRPr lang="ru-RU" dirty="0"/>
          </a:p>
        </p:txBody>
      </p:sp>
      <p:pic>
        <p:nvPicPr>
          <p:cNvPr id="4" name="Рисунок 3" descr="y_b4f267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9204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_720257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1375" cy="6858000"/>
          </a:xfrm>
          <a:prstGeom prst="rect">
            <a:avLst/>
          </a:prstGeom>
        </p:spPr>
      </p:pic>
      <p:pic>
        <p:nvPicPr>
          <p:cNvPr id="5" name="Рисунок 4" descr="z_c1dc27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5143500" cy="6858000"/>
          </a:xfrm>
          <a:prstGeom prst="rect">
            <a:avLst/>
          </a:prstGeom>
        </p:spPr>
      </p:pic>
      <p:pic>
        <p:nvPicPr>
          <p:cNvPr id="6" name="Рисунок 5" descr="y_61d45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того , чтобы были силы учиться- нужно правильно отдыхать .  А лучший отдых – это походы с друзьями на природу.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291db8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33"/>
            <a:ext cx="9144000" cy="6855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4522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чем больше настоящих друзей, тем лучше.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17032"/>
            <a:ext cx="3995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Заниматься спортом и вести здоровый образ жизни – не дань моде.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y_331f64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2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Народная поговорка гласит «Береги здоровье с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молоду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.»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y_436093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280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Spring Flowers</dc:title>
  <dc:creator>www.powerpointstyles.com</dc:creator>
  <dc:description/>
  <cp:lastModifiedBy>Лёля</cp:lastModifiedBy>
  <cp:revision>74</cp:revision>
  <dcterms:created xsi:type="dcterms:W3CDTF">2009-03-23T15:23:24Z</dcterms:created>
  <dcterms:modified xsi:type="dcterms:W3CDTF">2012-03-26T09:57:04Z</dcterms:modified>
</cp:coreProperties>
</file>